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79" r:id="rId7"/>
    <p:sldId id="280" r:id="rId8"/>
    <p:sldId id="260" r:id="rId9"/>
    <p:sldId id="261" r:id="rId10"/>
    <p:sldId id="262" r:id="rId11"/>
    <p:sldId id="283" r:id="rId12"/>
    <p:sldId id="284" r:id="rId13"/>
    <p:sldId id="282" r:id="rId14"/>
    <p:sldId id="263" r:id="rId15"/>
    <p:sldId id="264" r:id="rId16"/>
    <p:sldId id="265" r:id="rId17"/>
    <p:sldId id="266" r:id="rId18"/>
    <p:sldId id="267" r:id="rId19"/>
    <p:sldId id="268" r:id="rId20"/>
    <p:sldId id="281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32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CA95C-C265-AA4A-8C4D-A22180B232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967E4-950E-AF43-968D-80122B46AF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134394"/>
            <a:ext cx="10160000" cy="285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344D4-2F9B-4842-8CA2-587B017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– Basic Statistics for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62999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E012F-797C-5F4A-BCA0-E5D0A2B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– Basic Statistics for the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51AFF0-D0D0-8745-8F60-370CCE3628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724944"/>
            <a:ext cx="10160000" cy="1676400"/>
          </a:xfrm>
        </p:spPr>
      </p:pic>
    </p:spTree>
    <p:extLst>
      <p:ext uri="{BB962C8B-B14F-4D97-AF65-F5344CB8AC3E}">
        <p14:creationId xmlns:p14="http://schemas.microsoft.com/office/powerpoint/2010/main" val="21049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CA091-D523-EC4D-A04E-6FEAD21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43197"/>
            <a:ext cx="10499463" cy="1054250"/>
          </a:xfrm>
        </p:spPr>
        <p:txBody>
          <a:bodyPr/>
          <a:lstStyle/>
          <a:p>
            <a:r>
              <a:rPr lang="en-US" dirty="0"/>
              <a:t>Average Price per Car vs Year Made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C6DE-BD43-424A-921E-1F24074F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23" y="1331495"/>
            <a:ext cx="7827954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Gg-plot</a:t>
            </a:r>
          </a:p>
        </p:txBody>
      </p:sp>
    </p:spTree>
    <p:extLst>
      <p:ext uri="{BB962C8B-B14F-4D97-AF65-F5344CB8AC3E}">
        <p14:creationId xmlns:p14="http://schemas.microsoft.com/office/powerpoint/2010/main" val="36604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Density</a:t>
            </a:r>
          </a:p>
        </p:txBody>
      </p:sp>
    </p:spTree>
    <p:extLst>
      <p:ext uri="{BB962C8B-B14F-4D97-AF65-F5344CB8AC3E}">
        <p14:creationId xmlns:p14="http://schemas.microsoft.com/office/powerpoint/2010/main" val="312475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121050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8CAFC-DE7E-024A-9B99-37A2FE0759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b="3790"/>
          <a:stretch/>
        </p:blipFill>
        <p:spPr>
          <a:xfrm>
            <a:off x="1958412" y="571575"/>
            <a:ext cx="8015767" cy="485855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</p:spPr>
        <p:txBody>
          <a:bodyPr/>
          <a:lstStyle/>
          <a:p>
            <a:r>
              <a:rPr lang="en-US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54484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343044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BoxPlot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7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3C709-8062-884E-84CC-A0D5E54331D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2F449-B8E9-3241-8D9E-C9CD1A77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Test</a:t>
            </a:r>
          </a:p>
        </p:txBody>
      </p:sp>
    </p:spTree>
    <p:extLst>
      <p:ext uri="{BB962C8B-B14F-4D97-AF65-F5344CB8AC3E}">
        <p14:creationId xmlns:p14="http://schemas.microsoft.com/office/powerpoint/2010/main" val="217396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60072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19292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10862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47701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760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61274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79632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20859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341522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17923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649161"/>
            <a:ext cx="2546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contains used car prices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Source: Kaggle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: </a:t>
            </a:r>
            <a:r>
              <a:rPr lang="en-US" b="1" dirty="0"/>
              <a:t>TO BE FILLED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= </a:t>
            </a:r>
            <a:r>
              <a:rPr lang="en-US" b="1" dirty="0"/>
              <a:t>TO BE FILLED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Change text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1FDF0-0750-074B-9125-0673709CF1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No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38CA2-282A-664A-A50F-F746C73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29304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(10)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Change: Price USD – Price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Steps</a:t>
            </a:r>
          </a:p>
        </p:txBody>
      </p:sp>
    </p:spTree>
    <p:extLst>
      <p:ext uri="{BB962C8B-B14F-4D97-AF65-F5344CB8AC3E}">
        <p14:creationId xmlns:p14="http://schemas.microsoft.com/office/powerpoint/2010/main" val="236335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Descriptive Graphs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Gg-Plot(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(price))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Density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Plot(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Q-Q – 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Scatter Plot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Boxplot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76427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261</Words>
  <Application>Microsoft Macintosh PowerPoint</Application>
  <PresentationFormat>Widescreen</PresentationFormat>
  <Paragraphs>80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Adobe Fan Heiti Std B</vt:lpstr>
      <vt:lpstr>Arial</vt:lpstr>
      <vt:lpstr>Bookman Old Style</vt:lpstr>
      <vt:lpstr>Calibri</vt:lpstr>
      <vt:lpstr>Calibri Light</vt:lpstr>
      <vt:lpstr>Franklin Gothic Demi Cond</vt:lpstr>
      <vt:lpstr>Helvetica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INSERT SOME SORT OF FANCY GRAPH</vt:lpstr>
      <vt:lpstr>INSERT SOME SORT OF FANCY GRAPH</vt:lpstr>
      <vt:lpstr>Exploratory Data Analysis</vt:lpstr>
      <vt:lpstr>EDA Steps</vt:lpstr>
      <vt:lpstr>Exploring the Graphs</vt:lpstr>
      <vt:lpstr>Descriptive – Basic Statistics for the Variables</vt:lpstr>
      <vt:lpstr>Descriptive – Basic Statistics for the Variables</vt:lpstr>
      <vt:lpstr>Average Price per Car vs Year Made</vt:lpstr>
      <vt:lpstr>Gg-plot</vt:lpstr>
      <vt:lpstr>GG Density</vt:lpstr>
      <vt:lpstr>Correlation Plot</vt:lpstr>
      <vt:lpstr>Q-Q Normalization</vt:lpstr>
      <vt:lpstr>Scatter Plot</vt:lpstr>
      <vt:lpstr>BoxPlot</vt:lpstr>
      <vt:lpstr>T - Test</vt:lpstr>
      <vt:lpstr>ANOVA</vt:lpstr>
      <vt:lpstr>Model Building</vt:lpstr>
      <vt:lpstr>Model Building</vt:lpstr>
      <vt:lpstr>Model Building</vt:lpstr>
      <vt:lpstr>Model Building</vt:lpstr>
      <vt:lpstr>Accessibility Guidelines</vt:lpstr>
      <vt:lpstr>Accessibility Guidelines</vt:lpstr>
      <vt:lpstr>Accessibility Guidelines</vt:lpstr>
      <vt:lpstr>Accessibility Guidelines</vt:lpstr>
      <vt:lpstr>Accessibility Guidelines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27</cp:revision>
  <dcterms:created xsi:type="dcterms:W3CDTF">2020-03-10T16:22:03Z</dcterms:created>
  <dcterms:modified xsi:type="dcterms:W3CDTF">2021-10-30T22:04:37Z</dcterms:modified>
</cp:coreProperties>
</file>